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embeddedFontLst>
    <p:embeddedFont>
      <p:font typeface="Impact" panose="020B0806030902050204" pitchFamily="34" charset="0"/>
      <p:regular r:id="rId11"/>
    </p:embeddedFont>
    <p:embeddedFont>
      <p:font typeface="Bookshelf Symbol 7" panose="05010101010101010101" pitchFamily="2" charset="2"/>
      <p:regular r:id="rId12"/>
    </p:embeddedFont>
    <p:embeddedFont>
      <p:font typeface="Playbill" panose="040506030A0602020202" pitchFamily="82" charset="0"/>
      <p:regular r:id="rId13"/>
    </p:embeddedFont>
    <p:embeddedFont>
      <p:font typeface="Gill Sans MT Condensed" panose="020B0506020104020203" pitchFamily="34" charset="0"/>
      <p:regular r:id="rId14"/>
    </p:embeddedFont>
    <p:embeddedFont>
      <p:font typeface="Amarante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81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marR="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marR="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marR="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marR="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marR="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marR="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marR="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marR="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subTitle" idx="1"/>
          </p:nvPr>
        </p:nvSpPr>
        <p:spPr>
          <a:xfrm>
            <a:off x="-762000" y="381000"/>
            <a:ext cx="64008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M.S.RAJU ARTS   </a:t>
            </a:r>
            <a:endParaRPr/>
          </a:p>
          <a:p>
            <a: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3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3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1080"/>
              </a:spcBef>
              <a:spcAft>
                <a:spcPts val="0"/>
              </a:spcAft>
              <a:buClr>
                <a:srgbClr val="FF0000"/>
              </a:buClr>
              <a:buFont typeface="Arial"/>
              <a:buNone/>
            </a:pPr>
            <a:r>
              <a:rPr lang="en-US" sz="5400" b="0" i="0" u="none" strike="noStrike" cap="none">
                <a:solidFill>
                  <a:srgbClr val="FF0000"/>
                </a:solidFill>
                <a:latin typeface="Amarante"/>
                <a:ea typeface="Amarante"/>
                <a:cs typeface="Amarante"/>
                <a:sym typeface="Amarante"/>
              </a:rPr>
              <a:t>LOVECHESE</a:t>
            </a:r>
            <a:endParaRPr/>
          </a:p>
          <a:p>
            <a:pPr marL="0" marR="0" lvl="0" indent="0" algn="ctr" rtl="0">
              <a:spcBef>
                <a:spcPts val="108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5400" b="0" i="0" u="none" strike="noStrike" cap="none">
              <a:solidFill>
                <a:srgbClr val="FF0000"/>
              </a:solidFill>
              <a:latin typeface="Amarante"/>
              <a:ea typeface="Amarante"/>
              <a:cs typeface="Amarante"/>
              <a:sym typeface="Amarante"/>
            </a:endParaRPr>
          </a:p>
          <a:p>
            <a:pPr marL="0" marR="0" lvl="0" indent="0" algn="ctr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M.S.RAJU  </a:t>
            </a:r>
            <a:endParaRPr/>
          </a:p>
          <a:p>
            <a: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K.KODANDARAMIREDDY </a:t>
            </a:r>
            <a:endParaRPr/>
          </a:p>
          <a:p>
            <a:pPr marL="0" marR="0" lvl="0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MANISARMA</a:t>
            </a: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4953000" y="1447800"/>
            <a:ext cx="4495800" cy="4832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4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102 RELESE</a:t>
            </a:r>
            <a:endParaRPr sz="6600" b="0" i="0" u="none" strike="noStrike" cap="none">
              <a:solidFill>
                <a:srgbClr val="8256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50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days 13CENT’S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75 – 2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100-1CENTER  </a:t>
            </a:r>
            <a:endParaRPr sz="28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 descr="D:\GTA vice city-Deluxe\FILMS\prakshalana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28600"/>
            <a:ext cx="9144000" cy="66294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 txBox="1"/>
          <p:nvPr/>
        </p:nvSpPr>
        <p:spPr>
          <a:xfrm>
            <a:off x="4191000" y="-49113"/>
            <a:ext cx="4495800" cy="5416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0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152 RELESE</a:t>
            </a:r>
            <a:endParaRPr sz="6000" b="0" i="0" u="none" strike="noStrike" cap="none">
              <a:solidFill>
                <a:srgbClr val="8256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50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32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6</a:t>
            </a:r>
            <a:r>
              <a:rPr lang="en-US" sz="2800" b="1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3CENT’S</a:t>
            </a:r>
            <a:endParaRPr sz="4400" b="1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75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– 25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rPr>
              <a:t>100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-11CENTER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125-  3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150-1cent    156  </a:t>
            </a:r>
            <a:endParaRPr sz="28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15" descr="D:\GTA vice city-Deluxe\FILMS\pupai.JP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/>
          <p:nvPr/>
        </p:nvSpPr>
        <p:spPr>
          <a:xfrm>
            <a:off x="4495800" y="381000"/>
            <a:ext cx="5181600" cy="377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13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188</a:t>
            </a:r>
            <a:r>
              <a:rPr lang="en-US" sz="4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16" descr="D:\GTA vice city-Deluxe\FILMS\merupu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/>
        </p:nvSpPr>
        <p:spPr>
          <a:xfrm>
            <a:off x="6705600" y="2895600"/>
            <a:ext cx="22860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400</a:t>
            </a:r>
            <a:r>
              <a:rPr lang="en-US" sz="2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6629400" y="3733800"/>
            <a:ext cx="22860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6705600" y="3573959"/>
            <a:ext cx="2286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Swarna DTS a/c</a:t>
            </a:r>
            <a:r>
              <a:rPr lang="en-US"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7" descr="C:\Documents and Settings\Administrator\Desktop\GTA 4 Vice City\FILMS\urumu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3027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6553200" y="5334000"/>
            <a:ext cx="22860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409</a:t>
            </a:r>
            <a:r>
              <a:rPr lang="en-US" sz="2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371600" y="-582380"/>
            <a:ext cx="11327363" cy="6371642"/>
            <a:chOff x="-1371600" y="-582380"/>
            <a:chExt cx="11327363" cy="637164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371600" y="-582380"/>
              <a:ext cx="11327363" cy="6371642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6524861" y="2911351"/>
              <a:ext cx="2719014" cy="1862048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1500" b="1" u="sng" spc="600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HEIST</a:t>
              </a:r>
              <a:endParaRPr lang="en-US" sz="11500" b="1" u="sng" spc="60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7297141" y="4435350"/>
              <a:ext cx="938077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800" b="1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Satya</a:t>
              </a:r>
              <a:endParaRPr lang="en-US" sz="4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645519" y="5032945"/>
              <a:ext cx="2241319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1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Pawan.CH – Ravi </a:t>
              </a:r>
              <a:r>
                <a:rPr lang="en-US" sz="2800" b="1" dirty="0" err="1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Basur</a:t>
              </a:r>
              <a:endPara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046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24000" y="0"/>
            <a:ext cx="12192000" cy="6858000"/>
            <a:chOff x="-1524000" y="0"/>
            <a:chExt cx="12192000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524000" y="0"/>
              <a:ext cx="12192000" cy="6858000"/>
            </a:xfrm>
            <a:prstGeom prst="rect">
              <a:avLst/>
            </a:prstGeom>
          </p:spPr>
        </p:pic>
        <p:pic>
          <p:nvPicPr>
            <p:cNvPr id="1026" name="Picture 2" descr="File:Haarika Hassine Logo.png - Wikimedia Common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524000" y="0"/>
              <a:ext cx="2144939" cy="9036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/>
            <p:cNvSpPr/>
            <p:nvPr/>
          </p:nvSpPr>
          <p:spPr>
            <a:xfrm>
              <a:off x="4991100" y="4091284"/>
              <a:ext cx="5534025" cy="1569660"/>
            </a:xfrm>
            <a:prstGeom prst="rect">
              <a:avLst/>
            </a:prstGeom>
            <a:noFill/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ight"/>
              <a:lightRig rig="harsh" dir="t">
                <a:rot lat="0" lon="0" rev="3000000"/>
              </a:lightRig>
            </a:scene3d>
            <a:sp3d extrusionH="254000" contourW="19050">
              <a:bevelT w="82550" h="44450" prst="angle"/>
              <a:bevelB w="82550" h="44450" prst="angle"/>
              <a:contourClr>
                <a:srgbClr val="FFFFFF"/>
              </a:contourClr>
            </a:sp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te-IN" sz="9600" b="1" spc="-300" dirty="0">
                  <a:ln w="0"/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Bookshelf Symbol 7" panose="05010101010101010101" pitchFamily="2" charset="2"/>
                </a:rPr>
                <a:t>స్నేహం</a:t>
              </a:r>
              <a:endParaRPr lang="en-US" sz="9600" b="1" cap="none" spc="-3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ookshelf Symbol 7" panose="05010101010101010101" pitchFamily="2" charset="2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740044" y="5526091"/>
              <a:ext cx="203613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Trivikram</a:t>
              </a:r>
              <a:endParaRPr lang="en-US" sz="5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141142" y="5767117"/>
              <a:ext cx="12426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S.ChinaBabu</a:t>
              </a:r>
              <a:endParaRPr 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16797" y="5767116"/>
              <a:ext cx="8611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Anirudh</a:t>
              </a:r>
              <a:endParaRPr 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384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125" y="149290"/>
            <a:ext cx="11535747" cy="6488858"/>
          </a:xfrm>
          <a:prstGeom prst="rect">
            <a:avLst/>
          </a:prstGeom>
        </p:spPr>
      </p:pic>
      <p:pic>
        <p:nvPicPr>
          <p:cNvPr id="1026" name="Picture 2" descr="Annapurna Studios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3936" y="240200"/>
            <a:ext cx="681136" cy="8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209928" y="2214761"/>
            <a:ext cx="2055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SUDHER VARMA</a:t>
            </a:r>
            <a:endParaRPr lang="en-US" sz="4400" dirty="0">
              <a:solidFill>
                <a:srgbClr val="FE0000"/>
              </a:solidFill>
              <a:latin typeface="Playbill" panose="040506030A0602020202" pitchFamily="8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343206" y="968267"/>
            <a:ext cx="5306261" cy="1569660"/>
          </a:xfrm>
          <a:prstGeom prst="rect">
            <a:avLst/>
          </a:prstGeom>
          <a:noFill/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te-IN" sz="9600" b="1" i="1" dirty="0">
                <a:ln/>
                <a:solidFill>
                  <a:srgbClr val="FF0000"/>
                </a:solidFill>
              </a:rPr>
              <a:t>ధాయాది</a:t>
            </a:r>
            <a:endParaRPr lang="en-US" sz="6600" b="1" i="1" cap="none" spc="0" dirty="0">
              <a:ln/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887185" y="2977027"/>
            <a:ext cx="23984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 smtClean="0">
                <a:solidFill>
                  <a:schemeClr val="tx1"/>
                </a:solidFill>
                <a:latin typeface="Playbill" panose="040506030A0602020202" pitchFamily="82" charset="0"/>
              </a:rPr>
              <a:t>Story – Screenplay</a:t>
            </a:r>
          </a:p>
          <a:p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Ramgopal</a:t>
            </a:r>
            <a:r>
              <a:rPr lang="en-US" sz="1800" dirty="0" smtClean="0">
                <a:solidFill>
                  <a:srgbClr val="FFFF00"/>
                </a:solidFill>
                <a:latin typeface="Playbill" panose="040506030A0602020202" pitchFamily="82" charset="0"/>
              </a:rPr>
              <a:t> Varma – </a:t>
            </a:r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Chandrashekar</a:t>
            </a:r>
            <a:r>
              <a:rPr lang="en-US" sz="1800" dirty="0" smtClean="0">
                <a:solidFill>
                  <a:srgbClr val="FFFF00"/>
                </a:solidFill>
                <a:latin typeface="Playbill" panose="040506030A0602020202" pitchFamily="82" charset="0"/>
              </a:rPr>
              <a:t> </a:t>
            </a:r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Yeleti</a:t>
            </a:r>
            <a:endParaRPr lang="en-US" sz="1800" dirty="0">
              <a:solidFill>
                <a:srgbClr val="FFFF00"/>
              </a:solidFill>
              <a:latin typeface="Playbill" panose="040506030A0602020202" pitchFamily="8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42946" y="2630259"/>
            <a:ext cx="3025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Nagarjuna</a:t>
            </a:r>
            <a:r>
              <a:rPr lang="en-US" sz="24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 </a:t>
            </a:r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Akkineni</a:t>
            </a:r>
            <a:r>
              <a:rPr lang="en-US" sz="24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   </a:t>
            </a:r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SandeepChowtha</a:t>
            </a:r>
            <a:endParaRPr lang="en-US" sz="3200" dirty="0">
              <a:solidFill>
                <a:srgbClr val="FE0000"/>
              </a:solidFill>
              <a:latin typeface="Playbill" panose="040506030A0602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44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66</Words>
  <Application>Microsoft Office PowerPoint</Application>
  <PresentationFormat>On-screen Show (4:3)</PresentationFormat>
  <Paragraphs>37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Impact</vt:lpstr>
      <vt:lpstr>Bookshelf Symbol 7</vt:lpstr>
      <vt:lpstr>Playbill</vt:lpstr>
      <vt:lpstr>Arial</vt:lpstr>
      <vt:lpstr>Gill Sans MT Condensed</vt:lpstr>
      <vt:lpstr>Amarante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Mounika Satya</dc:creator>
  <cp:lastModifiedBy>Mounika Satya</cp:lastModifiedBy>
  <cp:revision>5</cp:revision>
  <dcterms:modified xsi:type="dcterms:W3CDTF">2022-06-12T06:10:36Z</dcterms:modified>
</cp:coreProperties>
</file>